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76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3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12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68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6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17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14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3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6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66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7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023FD-E073-4338-818A-218D6A66A08F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2A1FA-E7AA-4652-BE68-6B0C8BAB02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9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15816" y="5445224"/>
            <a:ext cx="28083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Пиксель	</a:t>
            </a:r>
            <a:endParaRPr lang="ru-RU" sz="3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5445224"/>
            <a:ext cx="280831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</a:t>
            </a:r>
            <a:r>
              <a:rPr lang="en-US" sz="3600" dirty="0" err="1" smtClean="0"/>
              <a:t>int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56049"/>
            <a:ext cx="219624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Палитра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5445224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dirty="0" smtClean="0"/>
              <a:t>ВМР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1701893"/>
            <a:ext cx="273630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Разрешение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092280" y="404664"/>
            <a:ext cx="17781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/>
              <a:t>J</a:t>
            </a:r>
            <a:r>
              <a:rPr lang="ru-RU" sz="3600" dirty="0" smtClean="0"/>
              <a:t>ре</a:t>
            </a:r>
            <a:r>
              <a:rPr lang="en-US" sz="3600" dirty="0" smtClean="0"/>
              <a:t>g</a:t>
            </a:r>
            <a:endParaRPr lang="ru-RU" sz="36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353942" y="1593881"/>
            <a:ext cx="32235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Графические примитивы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4293096"/>
            <a:ext cx="1597794" cy="900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/>
              <a:t>WMF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663513" y="1625929"/>
            <a:ext cx="208823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 smtClean="0"/>
              <a:t>Со</a:t>
            </a:r>
            <a:r>
              <a:rPr lang="en-US" sz="3200" dirty="0" smtClean="0"/>
              <a:t>r</a:t>
            </a:r>
            <a:r>
              <a:rPr lang="ru-RU" sz="3200" dirty="0" smtClean="0"/>
              <a:t>е</a:t>
            </a:r>
            <a:r>
              <a:rPr lang="en-US" sz="3200" dirty="0" smtClean="0"/>
              <a:t>l</a:t>
            </a:r>
            <a:r>
              <a:rPr lang="ru-RU" sz="3200" dirty="0" smtClean="0"/>
              <a:t> </a:t>
            </a:r>
            <a:r>
              <a:rPr lang="en-US" sz="3200" dirty="0" smtClean="0"/>
              <a:t>Draw</a:t>
            </a:r>
            <a:endParaRPr lang="ru-RU" sz="3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5950" y="2996952"/>
            <a:ext cx="3858017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Графический редактор</a:t>
            </a:r>
            <a:endParaRPr lang="ru-RU" sz="36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12396" y="2996952"/>
            <a:ext cx="3858017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Векторная графика</a:t>
            </a:r>
            <a:endParaRPr lang="ru-RU" sz="36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652120" y="4293096"/>
            <a:ext cx="31683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dirty="0" smtClean="0"/>
              <a:t>Растровая графика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25951" y="4532867"/>
            <a:ext cx="3151555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Microsoft</a:t>
            </a:r>
            <a:r>
              <a:rPr lang="ru-RU" sz="3600" dirty="0" smtClean="0"/>
              <a:t> </a:t>
            </a:r>
            <a:r>
              <a:rPr lang="en-US" sz="3600" dirty="0" smtClean="0"/>
              <a:t>Word</a:t>
            </a:r>
            <a:endParaRPr lang="ru-RU" sz="3600" b="1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102645" y="457807"/>
            <a:ext cx="3096344" cy="864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Чистая доска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7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</Template>
  <TotalTime>19</TotalTime>
  <Words>27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2014-09-24T12:30:41Z</dcterms:created>
  <dcterms:modified xsi:type="dcterms:W3CDTF">2017-02-09T12:01:53Z</dcterms:modified>
</cp:coreProperties>
</file>